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303" r:id="rId12"/>
    <p:sldId id="1304" r:id="rId13"/>
    <p:sldId id="1306" r:id="rId14"/>
    <p:sldId id="1307" r:id="rId15"/>
    <p:sldId id="1308" r:id="rId16"/>
    <p:sldId id="1309" r:id="rId17"/>
    <p:sldId id="1310" r:id="rId18"/>
    <p:sldId id="1311" r:id="rId19"/>
    <p:sldId id="128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6" d="100"/>
          <a:sy n="86" d="100"/>
        </p:scale>
        <p:origin x="-916" y="-52"/>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166746" y="3956068"/>
            <a:ext cx="228389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smtClean="0">
                <a:solidFill>
                  <a:schemeClr val="tx1"/>
                </a:solidFill>
              </a:rPr>
              <a:t>HARINI 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0" i="0" u="none" strike="noStrike" cap="none" dirty="0" smtClean="0">
                <a:solidFill>
                  <a:schemeClr val="tx1"/>
                </a:solidFill>
                <a:latin typeface="Arial"/>
                <a:ea typeface="Arial"/>
                <a:cs typeface="Arial"/>
                <a:sym typeface="Arial"/>
              </a:rPr>
              <a:t>622021243020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Paavai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9B65033-80FF-7769-15AD-B627B2F50899}"/>
              </a:ext>
            </a:extLst>
          </p:cNvPr>
          <p:cNvSpPr txBox="1"/>
          <p:nvPr/>
        </p:nvSpPr>
        <p:spPr>
          <a:xfrm>
            <a:off x="1797206" y="656434"/>
            <a:ext cx="4575716" cy="400110"/>
          </a:xfrm>
          <a:prstGeom prst="rect">
            <a:avLst/>
          </a:prstGeom>
          <a:noFill/>
        </p:spPr>
        <p:txBody>
          <a:bodyPr wrap="square">
            <a:spAutoFit/>
          </a:bodyPr>
          <a:lstStyle/>
          <a:p>
            <a:pPr algn="ctr"/>
            <a:r>
              <a:rPr lang="en-US" sz="2000" b="1" dirty="0"/>
              <a:t>Login-Success-Page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239" y="1056544"/>
            <a:ext cx="6533535" cy="3675113"/>
          </a:xfrm>
          <a:prstGeom prst="rect">
            <a:avLst/>
          </a:prstGeom>
        </p:spPr>
      </p:pic>
    </p:spTree>
    <p:extLst>
      <p:ext uri="{BB962C8B-B14F-4D97-AF65-F5344CB8AC3E}">
        <p14:creationId xmlns:p14="http://schemas.microsoft.com/office/powerpoint/2010/main" val="3021944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9F57E80-8EBB-DEE5-40A8-7569997288C8}"/>
              </a:ext>
            </a:extLst>
          </p:cNvPr>
          <p:cNvSpPr txBox="1"/>
          <p:nvPr/>
        </p:nvSpPr>
        <p:spPr>
          <a:xfrm>
            <a:off x="1990494" y="485450"/>
            <a:ext cx="4575716" cy="400110"/>
          </a:xfrm>
          <a:prstGeom prst="rect">
            <a:avLst/>
          </a:prstGeom>
          <a:noFill/>
        </p:spPr>
        <p:txBody>
          <a:bodyPr wrap="square">
            <a:spAutoFit/>
          </a:bodyPr>
          <a:lstStyle/>
          <a:p>
            <a:pPr algn="ctr"/>
            <a:r>
              <a:rPr lang="en-US" sz="2000" b="1" dirty="0"/>
              <a:t>Find-Bus-Page</a:t>
            </a:r>
            <a:endParaRPr lang="en-IN"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774" y="825910"/>
            <a:ext cx="7374194" cy="4147984"/>
          </a:xfrm>
          <a:prstGeom prst="rect">
            <a:avLst/>
          </a:prstGeom>
        </p:spPr>
      </p:pic>
    </p:spTree>
    <p:extLst>
      <p:ext uri="{BB962C8B-B14F-4D97-AF65-F5344CB8AC3E}">
        <p14:creationId xmlns:p14="http://schemas.microsoft.com/office/powerpoint/2010/main" val="422631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48CBADB8-F0D7-8AA4-063C-63331C42D775}"/>
              </a:ext>
            </a:extLst>
          </p:cNvPr>
          <p:cNvSpPr>
            <a:spLocks noGrp="1"/>
          </p:cNvSpPr>
          <p:nvPr>
            <p:ph type="title"/>
          </p:nvPr>
        </p:nvSpPr>
        <p:spPr>
          <a:xfrm>
            <a:off x="1426822" y="206196"/>
            <a:ext cx="5256476" cy="755700"/>
          </a:xfrm>
        </p:spPr>
        <p:txBody>
          <a:bodyPr/>
          <a:lstStyle/>
          <a:p>
            <a:pPr algn="ctr"/>
            <a:r>
              <a:rPr lang="en-US" sz="2000" b="1" dirty="0"/>
              <a:t>See-Booking-Page</a:t>
            </a:r>
            <a:endParaRPr lang="en-IN" sz="2000" dirty="0"/>
          </a:p>
        </p:txBody>
      </p:sp>
      <p:sp>
        <p:nvSpPr>
          <p:cNvPr id="8" name="Title 1">
            <a:extLst>
              <a:ext uri="{FF2B5EF4-FFF2-40B4-BE49-F238E27FC236}">
                <a16:creationId xmlns="" xmlns:a16="http://schemas.microsoft.com/office/drawing/2014/main" id="{337553FD-9CFB-253E-959D-ABED200A7D2C}"/>
              </a:ext>
            </a:extLst>
          </p:cNvPr>
          <p:cNvSpPr txBox="1">
            <a:spLocks/>
          </p:cNvSpPr>
          <p:nvPr/>
        </p:nvSpPr>
        <p:spPr>
          <a:xfrm>
            <a:off x="628785" y="1177693"/>
            <a:ext cx="7886430" cy="632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lgn="ctr"/>
            <a:endParaRPr lang="en-US"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747" y="901494"/>
            <a:ext cx="7108723" cy="3998657"/>
          </a:xfrm>
          <a:prstGeom prst="rect">
            <a:avLst/>
          </a:prstGeom>
        </p:spPr>
      </p:pic>
    </p:spTree>
    <p:extLst>
      <p:ext uri="{BB962C8B-B14F-4D97-AF65-F5344CB8AC3E}">
        <p14:creationId xmlns:p14="http://schemas.microsoft.com/office/powerpoint/2010/main" val="153720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AF0571B9-337F-01CC-94E3-324ACACEACF5}"/>
              </a:ext>
            </a:extLst>
          </p:cNvPr>
          <p:cNvSpPr txBox="1"/>
          <p:nvPr/>
        </p:nvSpPr>
        <p:spPr>
          <a:xfrm>
            <a:off x="1685694" y="582093"/>
            <a:ext cx="4575716" cy="400110"/>
          </a:xfrm>
          <a:prstGeom prst="rect">
            <a:avLst/>
          </a:prstGeom>
          <a:noFill/>
        </p:spPr>
        <p:txBody>
          <a:bodyPr wrap="square">
            <a:spAutoFit/>
          </a:bodyPr>
          <a:lstStyle/>
          <a:p>
            <a:pPr algn="ctr"/>
            <a:r>
              <a:rPr lang="en-US" sz="2000" b="1" dirty="0"/>
              <a:t>Register-Page</a:t>
            </a:r>
            <a:endParaRPr lang="en-IN"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376" y="1037025"/>
            <a:ext cx="6734014" cy="3787883"/>
          </a:xfrm>
          <a:prstGeom prst="rect">
            <a:avLst/>
          </a:prstGeom>
        </p:spPr>
      </p:pic>
    </p:spTree>
    <p:extLst>
      <p:ext uri="{BB962C8B-B14F-4D97-AF65-F5344CB8AC3E}">
        <p14:creationId xmlns:p14="http://schemas.microsoft.com/office/powerpoint/2010/main" val="423825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BBF5CE1-E058-AF36-7494-D3C74FA27F95}"/>
              </a:ext>
            </a:extLst>
          </p:cNvPr>
          <p:cNvSpPr txBox="1"/>
          <p:nvPr/>
        </p:nvSpPr>
        <p:spPr>
          <a:xfrm>
            <a:off x="1871547" y="686171"/>
            <a:ext cx="4575716" cy="400110"/>
          </a:xfrm>
          <a:prstGeom prst="rect">
            <a:avLst/>
          </a:prstGeom>
          <a:noFill/>
        </p:spPr>
        <p:txBody>
          <a:bodyPr wrap="square">
            <a:spAutoFit/>
          </a:bodyPr>
          <a:lstStyle/>
          <a:p>
            <a:pPr algn="ctr"/>
            <a:r>
              <a:rPr lang="en-US" sz="2000" b="1" dirty="0"/>
              <a:t>Register-Success-Page</a:t>
            </a:r>
            <a:endParaRPr lang="en-IN"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735" y="1086281"/>
            <a:ext cx="6961237" cy="3915695"/>
          </a:xfrm>
          <a:prstGeom prst="rect">
            <a:avLst/>
          </a:prstGeom>
        </p:spPr>
      </p:pic>
    </p:spTree>
    <p:extLst>
      <p:ext uri="{BB962C8B-B14F-4D97-AF65-F5344CB8AC3E}">
        <p14:creationId xmlns:p14="http://schemas.microsoft.com/office/powerpoint/2010/main" val="2183614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3B7998C-6E34-6221-EEAE-D24C68478996}"/>
              </a:ext>
            </a:extLst>
          </p:cNvPr>
          <p:cNvSpPr txBox="1"/>
          <p:nvPr/>
        </p:nvSpPr>
        <p:spPr>
          <a:xfrm>
            <a:off x="1968191" y="604396"/>
            <a:ext cx="4575716" cy="400110"/>
          </a:xfrm>
          <a:prstGeom prst="rect">
            <a:avLst/>
          </a:prstGeom>
          <a:noFill/>
        </p:spPr>
        <p:txBody>
          <a:bodyPr wrap="square">
            <a:spAutoFit/>
          </a:bodyPr>
          <a:lstStyle/>
          <a:p>
            <a:pPr algn="ctr"/>
            <a:r>
              <a:rPr lang="en-US" sz="2000" b="1" dirty="0"/>
              <a:t>Logout-Page</a:t>
            </a:r>
            <a:endParaRPr lang="en-IN"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619" y="1072022"/>
            <a:ext cx="6858000" cy="3857625"/>
          </a:xfrm>
          <a:prstGeom prst="rect">
            <a:avLst/>
          </a:prstGeom>
        </p:spPr>
      </p:pic>
    </p:spTree>
    <p:extLst>
      <p:ext uri="{BB962C8B-B14F-4D97-AF65-F5344CB8AC3E}">
        <p14:creationId xmlns:p14="http://schemas.microsoft.com/office/powerpoint/2010/main" val="217205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sz="1600" b="0" i="0" dirty="0">
                <a:solidFill>
                  <a:srgbClr val="374151"/>
                </a:solidFill>
                <a:effectLst/>
                <a:latin typeface="Söhne"/>
              </a:rPr>
              <a:t/>
            </a:r>
            <a:br>
              <a:rPr lang="en-US" sz="1600" b="0" i="0" dirty="0">
                <a:solidFill>
                  <a:srgbClr val="374151"/>
                </a:solidFill>
                <a:effectLst/>
                <a:latin typeface="Söhne"/>
              </a:rPr>
            </a:b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65CDC850-8E81-C539-9687-A184517BA839}"/>
              </a:ext>
            </a:extLst>
          </p:cNvPr>
          <p:cNvSpPr txBox="1"/>
          <p:nvPr/>
        </p:nvSpPr>
        <p:spPr>
          <a:xfrm>
            <a:off x="364272" y="1182028"/>
            <a:ext cx="609600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286372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764B2DA1-ABC1-E28B-1F2E-A94785441420}"/>
              </a:ext>
            </a:extLst>
          </p:cNvPr>
          <p:cNvSpPr txBox="1"/>
          <p:nvPr/>
        </p:nvSpPr>
        <p:spPr>
          <a:xfrm>
            <a:off x="492236" y="1232922"/>
            <a:ext cx="7984273"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 xmlns:a16="http://schemas.microsoft.com/office/drawing/2014/main" id="{88166517-EEFD-B9A2-0403-A39B807A01FF}"/>
              </a:ext>
            </a:extLst>
          </p:cNvPr>
          <p:cNvSpPr txBox="1"/>
          <p:nvPr/>
        </p:nvSpPr>
        <p:spPr>
          <a:xfrm>
            <a:off x="297366" y="1226634"/>
            <a:ext cx="8579005" cy="2031325"/>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1A77D492-9325-3639-0B42-3DDEB01481D4}"/>
              </a:ext>
            </a:extLst>
          </p:cNvPr>
          <p:cNvSpPr txBox="1"/>
          <p:nvPr/>
        </p:nvSpPr>
        <p:spPr>
          <a:xfrm>
            <a:off x="379141" y="1085825"/>
            <a:ext cx="8497229"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53555638-43C3-FF07-CD62-476B6DCF1E3F}"/>
              </a:ext>
            </a:extLst>
          </p:cNvPr>
          <p:cNvSpPr txBox="1"/>
          <p:nvPr/>
        </p:nvSpPr>
        <p:spPr>
          <a:xfrm>
            <a:off x="374126" y="1304525"/>
            <a:ext cx="8395748" cy="2677656"/>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a:p>
            <a:endParaRPr lang="en-IN" sz="14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 xmlns:a16="http://schemas.microsoft.com/office/drawing/2014/main" id="{172F638E-1671-16FC-6CD3-617186DC94E5}"/>
              </a:ext>
            </a:extLst>
          </p:cNvPr>
          <p:cNvSpPr txBox="1"/>
          <p:nvPr/>
        </p:nvSpPr>
        <p:spPr>
          <a:xfrm>
            <a:off x="394010" y="1285880"/>
            <a:ext cx="8497229"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263912" y="522374"/>
            <a:ext cx="8017933" cy="457754"/>
          </a:xfrm>
          <a:prstGeom prst="rect">
            <a:avLst/>
          </a:prstGeom>
          <a:noFill/>
        </p:spPr>
        <p:txBody>
          <a:bodyPr wrap="square">
            <a:spAutoFit/>
          </a:bodyPr>
          <a:lstStyle/>
          <a:p>
            <a:pPr marL="457200" lvl="1" algn="l">
              <a:lnSpc>
                <a:spcPct val="150000"/>
              </a:lnSpc>
            </a:pPr>
            <a:r>
              <a:rPr lang="en-IN" sz="1800" b="1" dirty="0">
                <a:solidFill>
                  <a:srgbClr val="213163"/>
                </a:solidFill>
              </a:rPr>
              <a:t>Modelling &amp; Results</a:t>
            </a: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697802"/>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
        <p:nvSpPr>
          <p:cNvPr id="6" name="TextBox 5">
            <a:extLst>
              <a:ext uri="{FF2B5EF4-FFF2-40B4-BE49-F238E27FC236}">
                <a16:creationId xmlns="" xmlns:a16="http://schemas.microsoft.com/office/drawing/2014/main" id="{2F37A066-BD2E-C990-A214-4AE6AD083DFE}"/>
              </a:ext>
            </a:extLst>
          </p:cNvPr>
          <p:cNvSpPr txBox="1"/>
          <p:nvPr/>
        </p:nvSpPr>
        <p:spPr>
          <a:xfrm>
            <a:off x="138652" y="958236"/>
            <a:ext cx="9005348" cy="3754874"/>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48748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78581" y="514350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03616" y="4706851"/>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6" name="TextBox 5">
            <a:extLst>
              <a:ext uri="{FF2B5EF4-FFF2-40B4-BE49-F238E27FC236}">
                <a16:creationId xmlns="" xmlns:a16="http://schemas.microsoft.com/office/drawing/2014/main" id="{9A62AD99-593D-4606-8EAA-28FBB05C2C49}"/>
              </a:ext>
            </a:extLst>
          </p:cNvPr>
          <p:cNvSpPr txBox="1"/>
          <p:nvPr/>
        </p:nvSpPr>
        <p:spPr>
          <a:xfrm>
            <a:off x="1925444" y="561744"/>
            <a:ext cx="4579434" cy="400110"/>
          </a:xfrm>
          <a:prstGeom prst="rect">
            <a:avLst/>
          </a:prstGeom>
          <a:noFill/>
        </p:spPr>
        <p:txBody>
          <a:bodyPr wrap="square">
            <a:spAutoFit/>
          </a:bodyPr>
          <a:lstStyle/>
          <a:p>
            <a:pPr algn="ctr"/>
            <a:r>
              <a:rPr lang="en-US" sz="2000" dirty="0"/>
              <a:t>Homepage</a:t>
            </a:r>
            <a:endParaRPr lang="en-IN"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306" y="961854"/>
            <a:ext cx="6806382" cy="3828590"/>
          </a:xfrm>
          <a:prstGeom prst="rect">
            <a:avLst/>
          </a:prstGeom>
        </p:spPr>
      </p:pic>
    </p:spTree>
    <p:extLst>
      <p:ext uri="{BB962C8B-B14F-4D97-AF65-F5344CB8AC3E}">
        <p14:creationId xmlns:p14="http://schemas.microsoft.com/office/powerpoint/2010/main" val="38326452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elements/1.1/"/>
    <ds:schemaRef ds:uri="http://schemas.microsoft.com/office/2006/metadata/properties"/>
    <ds:schemaRef ds:uri="c0fa2617-96bd-425d-8578-e93563fe37c5"/>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245</TotalTime>
  <Words>632</Words>
  <Application>Microsoft Office PowerPoint</Application>
  <PresentationFormat>On-screen Show (16:9)</PresentationFormat>
  <Paragraphs>106</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Technology Used</vt:lpstr>
      <vt:lpstr>PowerPoint Presentation</vt:lpstr>
      <vt:lpstr>PowerPoint Presentation</vt:lpstr>
      <vt:lpstr>PowerPoint Presentation</vt:lpstr>
      <vt:lpstr>PowerPoint Presentation</vt:lpstr>
      <vt:lpstr>See-Booking-Page</vt:lpstr>
      <vt:lpstr>PowerPoint Presentation</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Meera Karthikeyan</cp:lastModifiedBy>
  <cp:revision>22</cp:revision>
  <dcterms:modified xsi:type="dcterms:W3CDTF">2024-04-09T17:37:11Z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